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2" r:id="rId4"/>
    <p:sldId id="257" r:id="rId5"/>
    <p:sldId id="258" r:id="rId6"/>
    <p:sldId id="259" r:id="rId7"/>
    <p:sldId id="260" r:id="rId8"/>
    <p:sldId id="261" r:id="rId9"/>
    <p:sldId id="263" r:id="rId10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1196975"/>
            <a:ext cx="10943167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2422525"/>
            <a:ext cx="10949517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20893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Content Placeholder 3"/>
          <p:cNvSpPr>
            <a:spLocks noGrp="1"/>
          </p:cNvSpPr>
          <p:nvPr>
            <p:ph/>
          </p:nvPr>
        </p:nvSpPr>
        <p:spPr/>
        <p:txBody>
          <a:bodyPr/>
          <a:p>
            <a:pPr marL="0" indent="0">
              <a:buNone/>
            </a:pPr>
            <a:r>
              <a:rPr lang="en-US" sz="3600"/>
              <a:t>	  			    Name</a:t>
            </a:r>
            <a:endParaRPr lang="en-US" sz="3600"/>
          </a:p>
          <a:p>
            <a:pPr marL="0" indent="0">
              <a:buNone/>
            </a:pPr>
            <a:r>
              <a:rPr lang="en-US" sz="3600"/>
              <a:t> </a:t>
            </a:r>
            <a:endParaRPr lang="en-US" sz="3600"/>
          </a:p>
          <a:p>
            <a:pPr marL="0" indent="0">
              <a:buNone/>
            </a:pPr>
            <a:r>
              <a:rPr lang="en-US" sz="3600"/>
              <a:t>				17/8/2018</a:t>
            </a:r>
            <a:endParaRPr lang="en-US" sz="3600"/>
          </a:p>
          <a:p>
            <a:pPr marL="0" indent="0">
              <a:buNone/>
            </a:pPr>
            <a:r>
              <a:rPr lang="en-US" sz="3600"/>
              <a:t>				Chapter 5</a:t>
            </a:r>
            <a:endParaRPr lang="en-US" sz="3600"/>
          </a:p>
          <a:p>
            <a:pPr marL="0" indent="0">
              <a:buNone/>
            </a:pPr>
            <a:r>
              <a:rPr lang="en-US" sz="3600"/>
              <a:t>Delegating Authority and Empowering Employees</a:t>
            </a:r>
            <a:endParaRPr lang="en-US" sz="3600"/>
          </a:p>
          <a:p>
            <a:pPr marL="0" indent="0">
              <a:buNone/>
            </a:pPr>
            <a:r>
              <a:rPr lang="en-US" sz="3600"/>
              <a:t>		   Joyce Wheat’s Problem</a:t>
            </a:r>
            <a:endParaRPr lang="en-US"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DELEGATION VS EMPOWERNMENT </a:t>
            </a:r>
            <a:endParaRPr lang="en-US"/>
          </a:p>
        </p:txBody>
      </p:sp>
      <p:pic>
        <p:nvPicPr>
          <p:cNvPr id="3" name="Content Placeholder 2" descr="delegation vs empowernment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925445" y="977900"/>
            <a:ext cx="5524500" cy="51581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STEPS TO DELEGATION- DIAGNOSIS 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3600"/>
              <a:t>Make a decision on what to delegate </a:t>
            </a:r>
            <a:endParaRPr lang="en-US" sz="3600"/>
          </a:p>
          <a:p>
            <a:r>
              <a:rPr lang="en-US" sz="3600"/>
              <a:t>Decide on who has to do the task</a:t>
            </a:r>
            <a:endParaRPr lang="en-US" sz="3600"/>
          </a:p>
          <a:p>
            <a:r>
              <a:rPr lang="en-US" sz="3600"/>
              <a:t>Assigning of responsibilities</a:t>
            </a:r>
            <a:endParaRPr lang="en-US" sz="3600"/>
          </a:p>
          <a:p>
            <a:r>
              <a:rPr lang="en-US" sz="3600"/>
              <a:t>Granting of Authority</a:t>
            </a:r>
            <a:endParaRPr lang="en-US" sz="3600"/>
          </a:p>
          <a:p>
            <a:r>
              <a:rPr lang="en-US" sz="3600"/>
              <a:t>Establishing accountability  </a:t>
            </a:r>
            <a:endParaRPr lang="en-US"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EFFECTIVE DELEGATION AND EMPOWERNMENT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3600"/>
              <a:t>Always beginnig with the end in ones mind </a:t>
            </a:r>
            <a:endParaRPr lang="en-US" sz="3600"/>
          </a:p>
          <a:p>
            <a:r>
              <a:rPr lang="en-US" sz="3600"/>
              <a:t>By allowing partication in the entire process</a:t>
            </a:r>
            <a:endParaRPr lang="en-US" sz="3600"/>
          </a:p>
          <a:p>
            <a:r>
              <a:rPr lang="en-US" sz="3600"/>
              <a:t>Working effectively towards parity between the responsibility and the authority.SS</a:t>
            </a:r>
            <a:endParaRPr lang="en-US" sz="3600"/>
          </a:p>
          <a:p>
            <a:r>
              <a:rPr lang="en-US" sz="3600"/>
              <a:t>Working within the structure of the organization</a:t>
            </a:r>
            <a:endParaRPr lang="en-US" sz="3600"/>
          </a:p>
          <a:p>
            <a:pPr marL="0" indent="0">
              <a:buNone/>
            </a:pPr>
            <a:r>
              <a:rPr lang="en-US" sz="3600"/>
              <a:t> </a:t>
            </a:r>
            <a:endParaRPr lang="en-US" sz="3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CRITICAL ISSUES OF CONCERN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3600"/>
              <a:t>Lack of proper understanding of the employee delegation and empowernment </a:t>
            </a:r>
            <a:endParaRPr lang="en-US" sz="3600"/>
          </a:p>
          <a:p>
            <a:r>
              <a:rPr lang="en-US" sz="3600"/>
              <a:t>Lack of effective communication between joyce  and her staff members</a:t>
            </a:r>
            <a:endParaRPr lang="en-US" sz="3600"/>
          </a:p>
          <a:p>
            <a:r>
              <a:rPr lang="en-US" sz="3600"/>
              <a:t>High need for personal achievement </a:t>
            </a:r>
            <a:endParaRPr lang="en-US" sz="3600"/>
          </a:p>
          <a:p>
            <a:r>
              <a:rPr lang="en-US" sz="3600"/>
              <a:t>Failure in establishing of boundaries for employees</a:t>
            </a:r>
            <a:endParaRPr lang="en-US" sz="3600"/>
          </a:p>
          <a:p>
            <a:r>
              <a:rPr lang="en-US" sz="3600"/>
              <a:t>The believe in the principle of follow ups as her main principle </a:t>
            </a:r>
            <a:endParaRPr lang="en-US"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REASONS FOR PROBLEM EXISTANCE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3600"/>
              <a:t>Joyces believes that her staff requires constant supervision if they have to work in an effective manner.</a:t>
            </a:r>
            <a:endParaRPr lang="en-US" sz="3600"/>
          </a:p>
          <a:p>
            <a:r>
              <a:rPr lang="en-US" sz="3600"/>
              <a:t>Decisions being imposed from above without making proper of her consulations with other members of staffs.</a:t>
            </a:r>
            <a:endParaRPr lang="en-US" sz="3600"/>
          </a:p>
          <a:p>
            <a:r>
              <a:rPr lang="en-US" sz="3600"/>
              <a:t>By allowing of barriers to hinder the ability of other staffs in practising the empowered behaviour. </a:t>
            </a:r>
            <a:endParaRPr lang="en-US" sz="3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SOLUTION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Encouraging workers to make use of their own initiative by making their own informed decisions.</a:t>
            </a:r>
            <a:endParaRPr lang="en-US" sz="3600"/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By changing management systems in order to be consistent with empowernment. </a:t>
            </a:r>
            <a:endParaRPr lang="en-US" sz="3600"/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Removing of bureaucratic constraints as well as unnecessary controls.</a:t>
            </a:r>
            <a:endParaRPr lang="en-US" sz="3600"/>
          </a:p>
          <a:p>
            <a:pPr>
              <a:buFont typeface="Arial" panose="020B0604020202020204" pitchFamily="34" charset="0"/>
              <a:buChar char="•"/>
            </a:pPr>
            <a:r>
              <a:rPr lang="en-US" sz="3600"/>
              <a:t>Expressing of confidence and trust in people. </a:t>
            </a:r>
            <a:endParaRPr lang="en-US" sz="3600"/>
          </a:p>
          <a:p>
            <a:pPr marL="0" indent="0">
              <a:buNone/>
            </a:pPr>
            <a:endParaRPr lang="en-US" sz="360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REFERENCE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sz="3600"/>
              <a:t>Case 5-1 p. 156 Joyce Wheat’s Problem</a:t>
            </a:r>
            <a:endParaRPr lang="en-US"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1573</Words>
  <Application>WPS Presentation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SimSun</vt:lpstr>
      <vt:lpstr>Wingdings</vt:lpstr>
      <vt:lpstr>Calibri</vt:lpstr>
      <vt:lpstr>微软雅黑</vt:lpstr>
      <vt:lpstr>Arial Unicode MS</vt:lpstr>
      <vt:lpstr>Calibri Light</vt:lpstr>
      <vt:lpstr>Blue Waves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Administrator</dc:creator>
  <cp:lastModifiedBy>Administrator</cp:lastModifiedBy>
  <cp:revision>11</cp:revision>
  <dcterms:created xsi:type="dcterms:W3CDTF">2018-08-17T23:44:00Z</dcterms:created>
  <dcterms:modified xsi:type="dcterms:W3CDTF">2018-08-18T02:07:39Z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1033-10.2.0.7439</vt:lpwstr>
  </property>
</Properties>
</file>